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8"/>
  </p:notesMasterIdLst>
  <p:handoutMasterIdLst>
    <p:handoutMasterId r:id="rId9"/>
  </p:handoutMasterIdLst>
  <p:sldIdLst>
    <p:sldId id="295" r:id="rId2"/>
    <p:sldId id="290" r:id="rId3"/>
    <p:sldId id="292" r:id="rId4"/>
    <p:sldId id="294" r:id="rId5"/>
    <p:sldId id="291" r:id="rId6"/>
    <p:sldId id="296" r:id="rId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0582" autoAdjust="0"/>
  </p:normalViewPr>
  <p:slideViewPr>
    <p:cSldViewPr snapToGrid="0" snapToObjects="1">
      <p:cViewPr varScale="1">
        <p:scale>
          <a:sx n="86" d="100"/>
          <a:sy n="86" d="100"/>
        </p:scale>
        <p:origin x="562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B2C0DE-6B33-4FBE-8599-7115534D40C9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AE29EB25-EE2E-4870-BCBD-5578327BC915}">
      <dgm:prSet phldrT="[文本]"/>
      <dgm:spPr/>
      <dgm:t>
        <a:bodyPr/>
        <a:lstStyle/>
        <a:p>
          <a:r>
            <a:rPr lang="zh-CN" altLang="en-US" dirty="0"/>
            <a:t>京剧猫同猫站</a:t>
          </a:r>
        </a:p>
      </dgm:t>
    </dgm:pt>
    <dgm:pt modelId="{6DB54955-AD2B-48B2-A1D0-7A1C411F4DB6}" type="parTrans" cxnId="{28A9CE93-FE04-4978-A46C-31CE1EB9A5F3}">
      <dgm:prSet/>
      <dgm:spPr/>
      <dgm:t>
        <a:bodyPr/>
        <a:lstStyle/>
        <a:p>
          <a:endParaRPr lang="zh-CN" altLang="en-US"/>
        </a:p>
      </dgm:t>
    </dgm:pt>
    <dgm:pt modelId="{8DCB3069-9394-4448-B545-454EA3AC7202}" type="sibTrans" cxnId="{28A9CE93-FE04-4978-A46C-31CE1EB9A5F3}">
      <dgm:prSet/>
      <dgm:spPr/>
      <dgm:t>
        <a:bodyPr/>
        <a:lstStyle/>
        <a:p>
          <a:endParaRPr lang="zh-CN" altLang="en-US"/>
        </a:p>
      </dgm:t>
    </dgm:pt>
    <dgm:pt modelId="{1C20F837-D2CD-449F-B0CA-A0DD895AF5A8}">
      <dgm:prSet phldrT="[文本]" phldr="1"/>
      <dgm:spPr/>
      <dgm:t>
        <a:bodyPr/>
        <a:lstStyle/>
        <a:p>
          <a:endParaRPr lang="zh-CN" altLang="en-US"/>
        </a:p>
      </dgm:t>
    </dgm:pt>
    <dgm:pt modelId="{D5913DC3-9FCB-47A0-949D-83EFFF988CC6}" type="parTrans" cxnId="{4C17E664-CB4F-451F-936D-00D9DF337221}">
      <dgm:prSet/>
      <dgm:spPr/>
      <dgm:t>
        <a:bodyPr/>
        <a:lstStyle/>
        <a:p>
          <a:endParaRPr lang="zh-CN" altLang="en-US"/>
        </a:p>
      </dgm:t>
    </dgm:pt>
    <dgm:pt modelId="{FB54F6C0-D4CB-4F31-9D0F-621EBD1D05C4}" type="sibTrans" cxnId="{4C17E664-CB4F-451F-936D-00D9DF337221}">
      <dgm:prSet/>
      <dgm:spPr/>
      <dgm:t>
        <a:bodyPr/>
        <a:lstStyle/>
        <a:p>
          <a:endParaRPr lang="zh-CN" altLang="en-US"/>
        </a:p>
      </dgm:t>
    </dgm:pt>
    <dgm:pt modelId="{367DF175-F17F-488B-BF51-68F5396AB232}">
      <dgm:prSet phldrT="[文本]"/>
      <dgm:spPr/>
      <dgm:t>
        <a:bodyPr/>
        <a:lstStyle/>
        <a:p>
          <a:r>
            <a:rPr lang="en-US" altLang="zh-CN" dirty="0" err="1"/>
            <a:t>DongPingOS</a:t>
          </a:r>
          <a:r>
            <a:rPr lang="en-US" altLang="zh-CN" dirty="0"/>
            <a:t>-PPT</a:t>
          </a:r>
          <a:endParaRPr lang="zh-CN" altLang="en-US" dirty="0"/>
        </a:p>
      </dgm:t>
    </dgm:pt>
    <dgm:pt modelId="{45090BE6-0BD8-4C0D-A501-02A90A0ABB7D}" type="parTrans" cxnId="{56E41B0A-0513-45CE-9DA1-A48445E2B152}">
      <dgm:prSet/>
      <dgm:spPr/>
      <dgm:t>
        <a:bodyPr/>
        <a:lstStyle/>
        <a:p>
          <a:endParaRPr lang="zh-CN" altLang="en-US"/>
        </a:p>
      </dgm:t>
    </dgm:pt>
    <dgm:pt modelId="{876C0C10-40DB-4FF2-B31D-C1A3CF6C34A9}" type="sibTrans" cxnId="{56E41B0A-0513-45CE-9DA1-A48445E2B152}">
      <dgm:prSet/>
      <dgm:spPr/>
      <dgm:t>
        <a:bodyPr/>
        <a:lstStyle/>
        <a:p>
          <a:endParaRPr lang="zh-CN" altLang="en-US"/>
        </a:p>
      </dgm:t>
    </dgm:pt>
    <dgm:pt modelId="{A02E6525-763E-45F9-9DBB-37E74F361E1D}">
      <dgm:prSet phldrT="[文本]" phldr="1"/>
      <dgm:spPr/>
      <dgm:t>
        <a:bodyPr/>
        <a:lstStyle/>
        <a:p>
          <a:endParaRPr lang="zh-CN" altLang="en-US"/>
        </a:p>
      </dgm:t>
    </dgm:pt>
    <dgm:pt modelId="{B04DF6CD-6177-4DB1-971B-6984A9D5A87D}" type="parTrans" cxnId="{7C28DF1A-F80B-49CF-B96F-699B4AF00B3D}">
      <dgm:prSet/>
      <dgm:spPr/>
      <dgm:t>
        <a:bodyPr/>
        <a:lstStyle/>
        <a:p>
          <a:endParaRPr lang="zh-CN" altLang="en-US"/>
        </a:p>
      </dgm:t>
    </dgm:pt>
    <dgm:pt modelId="{A8D5EE8E-D2BE-4CD7-BA27-A6B229D31F21}" type="sibTrans" cxnId="{7C28DF1A-F80B-49CF-B96F-699B4AF00B3D}">
      <dgm:prSet/>
      <dgm:spPr/>
      <dgm:t>
        <a:bodyPr/>
        <a:lstStyle/>
        <a:p>
          <a:endParaRPr lang="zh-CN" altLang="en-US"/>
        </a:p>
      </dgm:t>
    </dgm:pt>
    <dgm:pt modelId="{1FD4DCE5-DE9C-47FB-9525-DA81D0B2EE2C}" type="pres">
      <dgm:prSet presAssocID="{41B2C0DE-6B33-4FBE-8599-7115534D40C9}" presName="linear" presStyleCnt="0">
        <dgm:presLayoutVars>
          <dgm:animLvl val="lvl"/>
          <dgm:resizeHandles val="exact"/>
        </dgm:presLayoutVars>
      </dgm:prSet>
      <dgm:spPr/>
    </dgm:pt>
    <dgm:pt modelId="{0905553A-8350-4AE5-BF83-6A8561403CC0}" type="pres">
      <dgm:prSet presAssocID="{AE29EB25-EE2E-4870-BCBD-5578327BC915}" presName="parentText" presStyleLbl="node1" presStyleIdx="0" presStyleCnt="2" custLinFactNeighborY="13724">
        <dgm:presLayoutVars>
          <dgm:chMax val="0"/>
          <dgm:bulletEnabled val="1"/>
        </dgm:presLayoutVars>
      </dgm:prSet>
      <dgm:spPr/>
    </dgm:pt>
    <dgm:pt modelId="{529EF1E5-11A8-4B74-AC15-99778ADC12C3}" type="pres">
      <dgm:prSet presAssocID="{AE29EB25-EE2E-4870-BCBD-5578327BC915}" presName="childText" presStyleLbl="revTx" presStyleIdx="0" presStyleCnt="2">
        <dgm:presLayoutVars>
          <dgm:bulletEnabled val="1"/>
        </dgm:presLayoutVars>
      </dgm:prSet>
      <dgm:spPr/>
    </dgm:pt>
    <dgm:pt modelId="{693930F8-0A7C-4877-A845-E872E7019140}" type="pres">
      <dgm:prSet presAssocID="{367DF175-F17F-488B-BF51-68F5396AB232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3283E7B-1188-4C2C-AE70-244788C6D866}" type="pres">
      <dgm:prSet presAssocID="{367DF175-F17F-488B-BF51-68F5396AB232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56E41B0A-0513-45CE-9DA1-A48445E2B152}" srcId="{41B2C0DE-6B33-4FBE-8599-7115534D40C9}" destId="{367DF175-F17F-488B-BF51-68F5396AB232}" srcOrd="1" destOrd="0" parTransId="{45090BE6-0BD8-4C0D-A501-02A90A0ABB7D}" sibTransId="{876C0C10-40DB-4FF2-B31D-C1A3CF6C34A9}"/>
    <dgm:cxn modelId="{7C28DF1A-F80B-49CF-B96F-699B4AF00B3D}" srcId="{367DF175-F17F-488B-BF51-68F5396AB232}" destId="{A02E6525-763E-45F9-9DBB-37E74F361E1D}" srcOrd="0" destOrd="0" parTransId="{B04DF6CD-6177-4DB1-971B-6984A9D5A87D}" sibTransId="{A8D5EE8E-D2BE-4CD7-BA27-A6B229D31F21}"/>
    <dgm:cxn modelId="{A40FBA64-6684-4A86-89CD-AB80DC073226}" type="presOf" srcId="{AE29EB25-EE2E-4870-BCBD-5578327BC915}" destId="{0905553A-8350-4AE5-BF83-6A8561403CC0}" srcOrd="0" destOrd="0" presId="urn:microsoft.com/office/officeart/2005/8/layout/vList2"/>
    <dgm:cxn modelId="{4C17E664-CB4F-451F-936D-00D9DF337221}" srcId="{AE29EB25-EE2E-4870-BCBD-5578327BC915}" destId="{1C20F837-D2CD-449F-B0CA-A0DD895AF5A8}" srcOrd="0" destOrd="0" parTransId="{D5913DC3-9FCB-47A0-949D-83EFFF988CC6}" sibTransId="{FB54F6C0-D4CB-4F31-9D0F-621EBD1D05C4}"/>
    <dgm:cxn modelId="{95EC8C7F-B311-4AAB-946E-B5DBBF6BAA1E}" type="presOf" srcId="{367DF175-F17F-488B-BF51-68F5396AB232}" destId="{693930F8-0A7C-4877-A845-E872E7019140}" srcOrd="0" destOrd="0" presId="urn:microsoft.com/office/officeart/2005/8/layout/vList2"/>
    <dgm:cxn modelId="{FF8D8390-887C-4665-B0F0-39FC37E10B14}" type="presOf" srcId="{1C20F837-D2CD-449F-B0CA-A0DD895AF5A8}" destId="{529EF1E5-11A8-4B74-AC15-99778ADC12C3}" srcOrd="0" destOrd="0" presId="urn:microsoft.com/office/officeart/2005/8/layout/vList2"/>
    <dgm:cxn modelId="{28A9CE93-FE04-4978-A46C-31CE1EB9A5F3}" srcId="{41B2C0DE-6B33-4FBE-8599-7115534D40C9}" destId="{AE29EB25-EE2E-4870-BCBD-5578327BC915}" srcOrd="0" destOrd="0" parTransId="{6DB54955-AD2B-48B2-A1D0-7A1C411F4DB6}" sibTransId="{8DCB3069-9394-4448-B545-454EA3AC7202}"/>
    <dgm:cxn modelId="{D6ADD1BA-E2BB-4B8C-95B4-6AC8249DEA6E}" type="presOf" srcId="{41B2C0DE-6B33-4FBE-8599-7115534D40C9}" destId="{1FD4DCE5-DE9C-47FB-9525-DA81D0B2EE2C}" srcOrd="0" destOrd="0" presId="urn:microsoft.com/office/officeart/2005/8/layout/vList2"/>
    <dgm:cxn modelId="{61457EC4-8875-4848-A2ED-89EDF19474BD}" type="presOf" srcId="{A02E6525-763E-45F9-9DBB-37E74F361E1D}" destId="{73283E7B-1188-4C2C-AE70-244788C6D866}" srcOrd="0" destOrd="0" presId="urn:microsoft.com/office/officeart/2005/8/layout/vList2"/>
    <dgm:cxn modelId="{0C12CB95-FD50-4B86-AA6D-6993C9425917}" type="presParOf" srcId="{1FD4DCE5-DE9C-47FB-9525-DA81D0B2EE2C}" destId="{0905553A-8350-4AE5-BF83-6A8561403CC0}" srcOrd="0" destOrd="0" presId="urn:microsoft.com/office/officeart/2005/8/layout/vList2"/>
    <dgm:cxn modelId="{023EB36A-B2E5-43C2-870F-0458A0352D28}" type="presParOf" srcId="{1FD4DCE5-DE9C-47FB-9525-DA81D0B2EE2C}" destId="{529EF1E5-11A8-4B74-AC15-99778ADC12C3}" srcOrd="1" destOrd="0" presId="urn:microsoft.com/office/officeart/2005/8/layout/vList2"/>
    <dgm:cxn modelId="{33AF6751-B00E-4C49-BF28-730FD8F96789}" type="presParOf" srcId="{1FD4DCE5-DE9C-47FB-9525-DA81D0B2EE2C}" destId="{693930F8-0A7C-4877-A845-E872E7019140}" srcOrd="2" destOrd="0" presId="urn:microsoft.com/office/officeart/2005/8/layout/vList2"/>
    <dgm:cxn modelId="{6CB0794D-E189-4E71-BA95-939BA154A148}" type="presParOf" srcId="{1FD4DCE5-DE9C-47FB-9525-DA81D0B2EE2C}" destId="{73283E7B-1188-4C2C-AE70-244788C6D86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05553A-8350-4AE5-BF83-6A8561403CC0}">
      <dsp:nvSpPr>
        <dsp:cNvPr id="0" name=""/>
        <dsp:cNvSpPr/>
      </dsp:nvSpPr>
      <dsp:spPr>
        <a:xfrm>
          <a:off x="0" y="209747"/>
          <a:ext cx="8128000" cy="15502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600" kern="1200" dirty="0"/>
            <a:t>京剧猫同猫站</a:t>
          </a:r>
        </a:p>
      </dsp:txBody>
      <dsp:txXfrm>
        <a:off x="75677" y="285424"/>
        <a:ext cx="7976646" cy="1398896"/>
      </dsp:txXfrm>
    </dsp:sp>
    <dsp:sp modelId="{529EF1E5-11A8-4B74-AC15-99778ADC12C3}">
      <dsp:nvSpPr>
        <dsp:cNvPr id="0" name=""/>
        <dsp:cNvSpPr/>
      </dsp:nvSpPr>
      <dsp:spPr>
        <a:xfrm>
          <a:off x="0" y="1646362"/>
          <a:ext cx="8128000" cy="82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064" tIns="58420" rIns="327152" bIns="584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zh-CN" altLang="en-US" sz="3600" kern="1200"/>
        </a:p>
      </dsp:txBody>
      <dsp:txXfrm>
        <a:off x="0" y="1646362"/>
        <a:ext cx="8128000" cy="828000"/>
      </dsp:txXfrm>
    </dsp:sp>
    <dsp:sp modelId="{693930F8-0A7C-4877-A845-E872E7019140}">
      <dsp:nvSpPr>
        <dsp:cNvPr id="0" name=""/>
        <dsp:cNvSpPr/>
      </dsp:nvSpPr>
      <dsp:spPr>
        <a:xfrm>
          <a:off x="0" y="2474362"/>
          <a:ext cx="8128000" cy="15502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600" kern="1200" dirty="0" err="1"/>
            <a:t>DongPingOS</a:t>
          </a:r>
          <a:r>
            <a:rPr lang="en-US" altLang="zh-CN" sz="4600" kern="1200" dirty="0"/>
            <a:t>-PPT</a:t>
          </a:r>
          <a:endParaRPr lang="zh-CN" altLang="en-US" sz="4600" kern="1200" dirty="0"/>
        </a:p>
      </dsp:txBody>
      <dsp:txXfrm>
        <a:off x="75677" y="2550039"/>
        <a:ext cx="7976646" cy="1398896"/>
      </dsp:txXfrm>
    </dsp:sp>
    <dsp:sp modelId="{73283E7B-1188-4C2C-AE70-244788C6D866}">
      <dsp:nvSpPr>
        <dsp:cNvPr id="0" name=""/>
        <dsp:cNvSpPr/>
      </dsp:nvSpPr>
      <dsp:spPr>
        <a:xfrm>
          <a:off x="0" y="4024612"/>
          <a:ext cx="8128000" cy="82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064" tIns="58420" rIns="327152" bIns="584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zh-CN" altLang="en-US" sz="3600" kern="1200"/>
        </a:p>
      </dsp:txBody>
      <dsp:txXfrm>
        <a:off x="0" y="4024612"/>
        <a:ext cx="8128000" cy="828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2024/3/2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audio1.wav>
</file>

<file path=ppt/media/audio2.wav>
</file>

<file path=ppt/media/audio3.wav>
</file>

<file path=ppt/media/hdphoto1.wdp>
</file>

<file path=ppt/media/image1.tiff>
</file>

<file path=ppt/media/image2.tiff>
</file>

<file path=ppt/media/image3.png>
</file>

<file path=ppt/media/image4.tiff>
</file>

<file path=ppt/media/image5.jpeg>
</file>

<file path=ppt/media/image6.jpeg>
</file>

<file path=ppt/media/image7.tif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2024/3/2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2024/3/2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2024/3/2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2024/3/2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11F88A-A534-4174-9FBC-575D03BE623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DA10F5A-E85F-49AB-A416-2A14DBFCA186}" type="datetime1">
              <a:rPr lang="zh-CN" altLang="en-US" smtClean="0"/>
              <a:t>2024/3/2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3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2024/3/2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67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2024/3/2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2024/3/2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2024/3/2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2024/3/2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audio" Target="../media/audio1.wav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audio" Target="../media/audio2.wav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ipic.com/show/44366639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en-US" altLang="zh-CN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Dongpingstudio</a:t>
            </a:r>
            <a:endParaRPr lang="zh-cn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373294"/>
            <a:ext cx="9726227" cy="1927810"/>
          </a:xfrm>
        </p:spPr>
        <p:txBody>
          <a:bodyPr rtlCol="0"/>
          <a:lstStyle/>
          <a:p>
            <a:pPr rtl="0"/>
            <a:r>
              <a:rPr lang="zh-CN" altLang="en-US" dirty="0"/>
              <a:t>产品发布会</a:t>
            </a:r>
            <a:endParaRPr lang="zh-cn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marL="0" indent="0" rtl="0">
              <a:buNone/>
            </a:pPr>
            <a:endParaRPr lang="zh-cn" dirty="0"/>
          </a:p>
          <a:p>
            <a:pPr rtl="0"/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东平工作室第一届产品发布会</a:t>
            </a:r>
            <a:endParaRPr lang="zh-cn" dirty="0"/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9CC1B0BF-60B8-86AC-AD07-434D5733D8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5745832"/>
              </p:ext>
            </p:extLst>
          </p:nvPr>
        </p:nvGraphicFramePr>
        <p:xfrm>
          <a:off x="2032000" y="1189608"/>
          <a:ext cx="8128000" cy="4948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  <p:sndAc>
          <p:stSnd>
            <p:snd r:embed="rId3" name="suction.wav"/>
          </p:stSnd>
        </p:sndAc>
      </p:transition>
    </mc:Choice>
    <mc:Fallback>
      <p:transition spd="slow">
        <p:fade/>
        <p:sndAc>
          <p:stSnd>
            <p:snd r:embed="rId3" name="suction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6230" y="2287448"/>
            <a:ext cx="4862614" cy="2675169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东平网络工作室第一届产品发布会</a:t>
            </a:r>
            <a:r>
              <a:rPr lang="zh-cn" dirty="0"/>
              <a:t>  </a:t>
            </a:r>
            <a:endParaRPr lang="en-US" altLang="zh-CN" dirty="0"/>
          </a:p>
          <a:p>
            <a:pPr marL="0" indent="0" rtl="0">
              <a:buNone/>
            </a:pPr>
            <a:endParaRPr lang="zh-cn" dirty="0"/>
          </a:p>
          <a:p>
            <a:pPr rtl="0"/>
            <a:r>
              <a:rPr lang="zh-CN" altLang="en-US" dirty="0"/>
              <a:t>第一批产品即将发布</a:t>
            </a:r>
            <a:endParaRPr lang="en-US" altLang="zh-CN" dirty="0"/>
          </a:p>
          <a:p>
            <a:pPr marL="0" indent="0" rtl="0">
              <a:buNone/>
            </a:pPr>
            <a:r>
              <a:rPr lang="zh-cn" dirty="0"/>
              <a:t> </a:t>
            </a:r>
          </a:p>
          <a:p>
            <a:pPr rtl="0"/>
            <a:r>
              <a:rPr lang="zh-CN" altLang="en-US" dirty="0"/>
              <a:t>所有产品开源</a:t>
            </a:r>
            <a:r>
              <a:rPr lang="zh-cn" dirty="0"/>
              <a:t> </a:t>
            </a:r>
            <a:endParaRPr lang="en-US" altLang="zh-CN" dirty="0"/>
          </a:p>
          <a:p>
            <a:pPr rtl="0"/>
            <a:endParaRPr lang="en-US" altLang="zh-CN" dirty="0"/>
          </a:p>
          <a:p>
            <a:pPr rtl="0"/>
            <a:endParaRPr lang="en-US" altLang="zh-CN" dirty="0"/>
          </a:p>
          <a:p>
            <a:pPr rtl="0"/>
            <a:endParaRPr lang="en-US" altLang="zh-CN" dirty="0"/>
          </a:p>
          <a:p>
            <a:pPr rtl="0"/>
            <a:endParaRPr lang="zh-cn" dirty="0"/>
          </a:p>
          <a:p>
            <a:pPr marL="0" indent="0" rtl="0">
              <a:buNone/>
            </a:pPr>
            <a:endParaRPr lang="zh-cn" dirty="0"/>
          </a:p>
          <a:p>
            <a:pPr rtl="0"/>
            <a:endParaRPr lang="zh-cn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简介</a:t>
            </a:r>
            <a:endParaRPr lang="zh-cn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7000">
        <p14:vortex dir="r"/>
        <p:sndAc>
          <p:stSnd>
            <p:snd r:embed="rId3" name="explode.wav"/>
          </p:stSnd>
        </p:sndAc>
      </p:transition>
    </mc:Choice>
    <mc:Fallback xmlns="">
      <p:transition spd="slow">
        <p:fade/>
        <p:sndAc>
          <p:stSnd>
            <p:snd r:embed="rId5" name="explod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25" descr="包含电缆、连接器、红色的图片">
            <a:extLst>
              <a:ext uri="{FF2B5EF4-FFF2-40B4-BE49-F238E27FC236}">
                <a16:creationId xmlns:a16="http://schemas.microsoft.com/office/drawing/2014/main" id="{62BA7BC3-92EE-1A48-9C9C-3DB49A92B7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chemeClr val="bg1"/>
          </a:solidFill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2DE8458-290E-F74E-88EF-CC9B0D626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4448266" y="1933927"/>
            <a:ext cx="7772400" cy="494607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1537400-0358-1343-B656-C2349896C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360" y="6070600"/>
            <a:ext cx="848217" cy="7874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2" name="椭圆形 22">
            <a:extLst>
              <a:ext uri="{FF2B5EF4-FFF2-40B4-BE49-F238E27FC236}">
                <a16:creationId xmlns:a16="http://schemas.microsoft.com/office/drawing/2014/main" id="{B41DA7E1-048D-BF4A-8246-F0AB8C788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6150843" y="2338331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直角三角形 12">
            <a:extLst>
              <a:ext uri="{FF2B5EF4-FFF2-40B4-BE49-F238E27FC236}">
                <a16:creationId xmlns:a16="http://schemas.microsoft.com/office/drawing/2014/main" id="{6C58813B-26BB-8549-A635-0966C79A0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61737" y="1896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D4CC38B3-E784-6745-B78F-8AB1641B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65264" y="5380271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44A75E66-4D82-114E-B2C1-2D90AA8B9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796401" y="1874737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93381" y="3541850"/>
            <a:ext cx="6049528" cy="2826095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zh-CN" altLang="en-US" dirty="0"/>
              <a:t> 创始人公开第一大的开源</a:t>
            </a:r>
            <a:r>
              <a:rPr lang="en-US" altLang="zh-CN" dirty="0"/>
              <a:t>HTML</a:t>
            </a:r>
            <a:r>
              <a:rPr lang="zh-CN" altLang="en-US" dirty="0"/>
              <a:t>代码项目</a:t>
            </a:r>
            <a:endParaRPr lang="en-US" altLang="zh-CN" dirty="0"/>
          </a:p>
          <a:p>
            <a:pPr marL="0" indent="0" rtl="0">
              <a:buNone/>
            </a:pPr>
            <a:r>
              <a:rPr lang="en-US" altLang="zh-CN" dirty="0"/>
              <a:t> </a:t>
            </a:r>
            <a:r>
              <a:rPr lang="zh-CN" altLang="en-US" dirty="0"/>
              <a:t>热爱与兴趣促使创始人做下去</a:t>
            </a:r>
            <a:endParaRPr lang="en-US" altLang="zh-CN" dirty="0"/>
          </a:p>
          <a:p>
            <a:pPr marL="0" indent="0" rtl="0">
              <a:buNone/>
            </a:pPr>
            <a:endParaRPr lang="en-US" altLang="zh-CN" dirty="0"/>
          </a:p>
          <a:p>
            <a:pPr marL="0" indent="0" rtl="0">
              <a:buNone/>
            </a:pPr>
            <a:r>
              <a:rPr lang="zh-CN" altLang="en-US" dirty="0"/>
              <a:t>能让京剧猫粉丝狂喜的项目</a:t>
            </a:r>
            <a:endParaRPr lang="en-US" altLang="zh-CN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京剧猫同猫站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940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DONGPING OS</a:t>
            </a:r>
            <a:endParaRPr lang="zh-cn" dirty="0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1" y="2474615"/>
            <a:ext cx="4585854" cy="3093953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/>
              <a:t>B</a:t>
            </a:r>
            <a:r>
              <a:rPr lang="zh-CN" altLang="en-US" dirty="0"/>
              <a:t>站电脑区</a:t>
            </a:r>
            <a:r>
              <a:rPr lang="en-US" altLang="zh-CN" dirty="0"/>
              <a:t>UP</a:t>
            </a:r>
            <a:r>
              <a:rPr lang="zh-CN" altLang="en-US" dirty="0"/>
              <a:t>独特的系统制作引擎</a:t>
            </a:r>
            <a:endParaRPr lang="en-US" altLang="zh-CN" dirty="0"/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由创始人在</a:t>
            </a:r>
            <a:r>
              <a:rPr lang="en-US" altLang="zh-CN" dirty="0"/>
              <a:t>2023</a:t>
            </a:r>
            <a:r>
              <a:rPr lang="zh-CN" altLang="en-US" dirty="0"/>
              <a:t>年</a:t>
            </a:r>
            <a:r>
              <a:rPr lang="en-US" altLang="zh-CN" dirty="0"/>
              <a:t>6</a:t>
            </a:r>
            <a:r>
              <a:rPr lang="zh-CN" altLang="en-US" dirty="0"/>
              <a:t>月</a:t>
            </a:r>
            <a:r>
              <a:rPr lang="en-US" altLang="zh-CN" dirty="0"/>
              <a:t>19</a:t>
            </a:r>
            <a:r>
              <a:rPr lang="zh-CN" altLang="en-US" dirty="0"/>
              <a:t>日公开</a:t>
            </a:r>
            <a:endParaRPr lang="en-US" altLang="zh-CN" dirty="0"/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创始人在</a:t>
            </a:r>
            <a:r>
              <a:rPr lang="en-US" altLang="zh-CN" dirty="0"/>
              <a:t>B</a:t>
            </a:r>
            <a:r>
              <a:rPr lang="zh-CN" altLang="en-US" dirty="0"/>
              <a:t>站</a:t>
            </a:r>
            <a:r>
              <a:rPr lang="zh-CN" altLang="en-US"/>
              <a:t>最早的作品</a:t>
            </a:r>
            <a:endParaRPr lang="zh-cn" dirty="0"/>
          </a:p>
          <a:p>
            <a:pPr rtl="0"/>
            <a:endParaRPr lang="en-US" altLang="ja-JP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/>
              <a:t>基于</a:t>
            </a:r>
            <a:r>
              <a:rPr lang="en-US" altLang="zh-CN" dirty="0"/>
              <a:t>PPT</a:t>
            </a:r>
            <a:r>
              <a:rPr lang="zh-CN" altLang="en-US" dirty="0"/>
              <a:t>引擎制作</a:t>
            </a:r>
            <a:endParaRPr lang="zh-cn" dirty="0"/>
          </a:p>
        </p:txBody>
      </p:sp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932749" y="2474615"/>
            <a:ext cx="4585854" cy="3093953"/>
          </a:xfrm>
        </p:spPr>
        <p:txBody>
          <a:bodyPr rtlCol="0"/>
          <a:lstStyle/>
          <a:p>
            <a:pPr rtl="0"/>
            <a:r>
              <a:rPr lang="zh-CN" altLang="en-US" dirty="0"/>
              <a:t>流畅度良好</a:t>
            </a:r>
            <a:endParaRPr lang="en-US" altLang="zh-CN" dirty="0"/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因为是测试版，内容少</a:t>
            </a:r>
            <a:endParaRPr lang="en-US" altLang="zh-CN" dirty="0"/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互动性良好</a:t>
            </a:r>
            <a:endParaRPr lang="zh-cn" dirty="0"/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/>
              <a:t>评价数值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76961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  <p:sndAc>
          <p:stSnd>
            <p:snd r:embed="rId3" name="whoosh.wav"/>
          </p:stSnd>
        </p:sndAc>
      </p:transition>
    </mc:Choice>
    <mc:Fallback>
      <p:transition spd="slow">
        <p:fade/>
        <p:sndAc>
          <p:stSnd>
            <p:snd r:embed="rId3" name="whoosh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1">
            <a:extLst>
              <a:ext uri="{FF2B5EF4-FFF2-40B4-BE49-F238E27FC236}">
                <a16:creationId xmlns:a16="http://schemas.microsoft.com/office/drawing/2014/main" id="{62FE81AA-5743-65DA-6CA2-99A9030EE9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75136"/>
            <a:ext cx="12179300" cy="7106899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</p:spPr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683C6B9-3AF3-C025-3F39-C4958B69A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东平网络工作室第一届产品发布会完结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08B73CB-0061-1233-DA1D-5B234064727D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由于某种原因导致发布会推迟</a:t>
            </a:r>
            <a:r>
              <a:rPr lang="en-US" altLang="zh-CN" dirty="0"/>
              <a:t>1</a:t>
            </a:r>
            <a:r>
              <a:rPr lang="zh-CN" altLang="en-US" dirty="0"/>
              <a:t>天，请见谅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                       版权所有  </a:t>
            </a:r>
            <a:r>
              <a:rPr lang="en-US" altLang="zh-CN" dirty="0"/>
              <a:t>2024  </a:t>
            </a:r>
            <a:r>
              <a:rPr lang="zh-CN" altLang="en-US" dirty="0"/>
              <a:t>东平网络工作室</a:t>
            </a:r>
          </a:p>
        </p:txBody>
      </p:sp>
    </p:spTree>
    <p:extLst>
      <p:ext uri="{BB962C8B-B14F-4D97-AF65-F5344CB8AC3E}">
        <p14:creationId xmlns:p14="http://schemas.microsoft.com/office/powerpoint/2010/main" val="1010373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{81013A6C-AE31-4496-B2CE-E66970CF6B61}tf78318446_win32</Template>
  <TotalTime>40</TotalTime>
  <Words>152</Words>
  <Application>Microsoft Office PowerPoint</Application>
  <PresentationFormat>宽屏</PresentationFormat>
  <Paragraphs>49</Paragraphs>
  <Slides>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Meiryo UI</vt:lpstr>
      <vt:lpstr>Microsoft YaHei UI</vt:lpstr>
      <vt:lpstr>SimSun</vt:lpstr>
      <vt:lpstr>Arial</vt:lpstr>
      <vt:lpstr>Calibri</vt:lpstr>
      <vt:lpstr>Cascadia Code</vt:lpstr>
      <vt:lpstr>Bold Tech</vt:lpstr>
      <vt:lpstr>产品发布会</vt:lpstr>
      <vt:lpstr>东平工作室第一届产品发布会</vt:lpstr>
      <vt:lpstr>简介</vt:lpstr>
      <vt:lpstr>京剧猫同猫站</vt:lpstr>
      <vt:lpstr>DONGPING OS</vt:lpstr>
      <vt:lpstr>东平网络工作室第一届产品发布会完结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产品发布会</dc:title>
  <dc:creator>京 张</dc:creator>
  <cp:lastModifiedBy>京 张</cp:lastModifiedBy>
  <cp:revision>2</cp:revision>
  <dcterms:created xsi:type="dcterms:W3CDTF">2024-03-01T13:03:50Z</dcterms:created>
  <dcterms:modified xsi:type="dcterms:W3CDTF">2024-03-02T10:17:21Z</dcterms:modified>
</cp:coreProperties>
</file>